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0"/>
  </p:notesMasterIdLst>
  <p:sldIdLst>
    <p:sldId id="256" r:id="rId2"/>
    <p:sldId id="257" r:id="rId3"/>
    <p:sldId id="259" r:id="rId4"/>
    <p:sldId id="261" r:id="rId5"/>
    <p:sldId id="263" r:id="rId6"/>
    <p:sldId id="265" r:id="rId7"/>
    <p:sldId id="267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3557" autoAdjust="0"/>
  </p:normalViewPr>
  <p:slideViewPr>
    <p:cSldViewPr snapToGrid="0">
      <p:cViewPr>
        <p:scale>
          <a:sx n="66" d="100"/>
          <a:sy n="66" d="100"/>
        </p:scale>
        <p:origin x="1045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F1C2D-C72A-4CB5-AD57-7B3EFA4C2F7F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CA0C75-9BFA-483C-8BD2-E5E9D3514A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3726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https://pixabay.com/videos/artificial-intelligence-technology-183107/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567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https://pixabay.com/videos/meeting-meeting-in-office-54326/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3650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https://pixabay.com/videos/work-office-people-working-87593/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169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https://pixabay.com/videos/girl-office-w-computer-work-27091/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830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https://pixabay.com/videos/office-corporate-business-95126/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9556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https://pixabay.com/videos/alert-alarm-war-danger-risk-205519/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0275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https://pixabay.com/videos/ai-generated-hands-typing-laptop-172529/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7111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https://pixabay.com/videos/team-office-work-success-70345/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A0C75-9BFA-483C-8BD2-E5E9D3514A1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0205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766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254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985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0842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9447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990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73592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47863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498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294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215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5101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3459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1451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0457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74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9128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16D18-35E7-4BD3-B480-E69C7C06AD8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28F48-C914-4499-98E8-CF9847E72F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0697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w04-0">
            <a:hlinkClick r:id="" action="ppaction://media"/>
            <a:extLst>
              <a:ext uri="{FF2B5EF4-FFF2-40B4-BE49-F238E27FC236}">
                <a16:creationId xmlns:a16="http://schemas.microsoft.com/office/drawing/2014/main" id="{4BBF9EBB-8267-EB43-A613-6BF83E3732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F3B9332-CEA3-39F3-4279-D2FE9BAFF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7996" y="1543069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  <a:br>
              <a:rPr lang="zh-TW" altLang="en-US" dirty="0"/>
            </a:b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7F66B96-0A5C-A74E-D855-603CE7271308}"/>
              </a:ext>
            </a:extLst>
          </p:cNvPr>
          <p:cNvSpPr txBox="1"/>
          <p:nvPr/>
        </p:nvSpPr>
        <p:spPr>
          <a:xfrm>
            <a:off x="1911325" y="3105834"/>
            <a:ext cx="3085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nizima</a:t>
            </a:r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Live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7337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w04-1">
            <a:hlinkClick r:id="" action="ppaction://media"/>
            <a:extLst>
              <a:ext uri="{FF2B5EF4-FFF2-40B4-BE49-F238E27FC236}">
                <a16:creationId xmlns:a16="http://schemas.microsoft.com/office/drawing/2014/main" id="{D39D65CB-6F2C-D56A-E630-1D8838077F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67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E3C9016B-CE3B-92D0-33C1-846E327B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57200" y="1738773"/>
            <a:ext cx="4566745" cy="14779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222350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w04-3">
            <a:hlinkClick r:id="" action="ppaction://media"/>
            <a:extLst>
              <a:ext uri="{FF2B5EF4-FFF2-40B4-BE49-F238E27FC236}">
                <a16:creationId xmlns:a16="http://schemas.microsoft.com/office/drawing/2014/main" id="{1AD90FB0-E3B5-44E9-43F9-DA02996562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8382605-6C5F-4AC8-A1E6-623BA0599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0078" y="1746766"/>
            <a:ext cx="4154214" cy="14779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  <a:endParaRPr lang="zh-TW" altLang="en-US" sz="48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9366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w04-2">
            <a:hlinkClick r:id="" action="ppaction://media"/>
            <a:extLst>
              <a:ext uri="{FF2B5EF4-FFF2-40B4-BE49-F238E27FC236}">
                <a16:creationId xmlns:a16="http://schemas.microsoft.com/office/drawing/2014/main" id="{C88EC04B-54F9-2252-544F-69E49DB6BD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9C5C21D-47A3-4346-A01C-BE737F078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8186" y="1615829"/>
            <a:ext cx="4498428" cy="14779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14218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w04-4">
            <a:hlinkClick r:id="" action="ppaction://media"/>
            <a:extLst>
              <a:ext uri="{FF2B5EF4-FFF2-40B4-BE49-F238E27FC236}">
                <a16:creationId xmlns:a16="http://schemas.microsoft.com/office/drawing/2014/main" id="{726BB28C-D49B-9D78-51B2-67267B044E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866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5C37271-AB7E-4C83-7623-8953DD61E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1971" y="1725656"/>
            <a:ext cx="4248807" cy="14779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zh-TW" altLang="en-US" sz="48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2556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w04-5">
            <a:hlinkClick r:id="" action="ppaction://media"/>
            <a:extLst>
              <a:ext uri="{FF2B5EF4-FFF2-40B4-BE49-F238E27FC236}">
                <a16:creationId xmlns:a16="http://schemas.microsoft.com/office/drawing/2014/main" id="{B6091008-C659-D2D1-7649-2FD0EF82D8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669"/>
            <a:ext cx="12192000" cy="6858669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DDFB9FE7-80F3-AE56-8685-10982072C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6519" y="1950702"/>
            <a:ext cx="4692869" cy="14779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  <a:endParaRPr lang="zh-TW" altLang="en-US" sz="48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8410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w04-6">
            <a:hlinkClick r:id="" action="ppaction://media"/>
            <a:extLst>
              <a:ext uri="{FF2B5EF4-FFF2-40B4-BE49-F238E27FC236}">
                <a16:creationId xmlns:a16="http://schemas.microsoft.com/office/drawing/2014/main" id="{9FCA8B04-6DCF-7FB9-F2DD-0E8C5CCDB0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66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B46DC7DD-2473-C7A2-A702-30EA54ABB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08716" y="2103437"/>
            <a:ext cx="4624552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  <a:endParaRPr lang="zh-TW" altLang="en-US" sz="48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149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w04-7">
            <a:hlinkClick r:id="" action="ppaction://media"/>
            <a:extLst>
              <a:ext uri="{FF2B5EF4-FFF2-40B4-BE49-F238E27FC236}">
                <a16:creationId xmlns:a16="http://schemas.microsoft.com/office/drawing/2014/main" id="{B9959887-59D1-9896-6387-D506F03AC4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7C9D0D3C-94AA-1F68-E5AD-67F72438B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4851" y="2264240"/>
            <a:ext cx="4569372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b="1" dirty="0">
                <a:solidFill>
                  <a:schemeClr val="bg1"/>
                </a:solidFill>
                <a:highlight>
                  <a:srgbClr val="80808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  <a:endParaRPr lang="zh-TW" altLang="en-US" sz="48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6983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電路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電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電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電路</Template>
  <TotalTime>207</TotalTime>
  <Words>101</Words>
  <Application>Microsoft Office PowerPoint</Application>
  <PresentationFormat>寬螢幕</PresentationFormat>
  <Paragraphs>25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Tw Cen MT</vt:lpstr>
      <vt:lpstr>電路</vt:lpstr>
      <vt:lpstr>職場故事 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ShihHan Wei</dc:creator>
  <cp:lastModifiedBy>ShihHan Wei</cp:lastModifiedBy>
  <cp:revision>12</cp:revision>
  <dcterms:created xsi:type="dcterms:W3CDTF">2024-10-20T14:09:09Z</dcterms:created>
  <dcterms:modified xsi:type="dcterms:W3CDTF">2024-10-28T19:23:32Z</dcterms:modified>
</cp:coreProperties>
</file>

<file path=docProps/thumbnail.jpeg>
</file>